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  <p:sldMasterId id="2147483662" r:id="rId2"/>
  </p:sldMasterIdLst>
  <p:sldIdLst>
    <p:sldId id="260" r:id="rId3"/>
    <p:sldId id="303" r:id="rId4"/>
    <p:sldId id="258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</p:sldIdLst>
  <p:sldSz cx="12192000" cy="6858000"/>
  <p:notesSz cx="6858000" cy="9144000"/>
  <p:embeddedFontLst>
    <p:embeddedFont>
      <p:font typeface="A Jannat LT" panose="01000000000000000000" pitchFamily="2" charset="-78"/>
      <p:regular r:id="rId20"/>
      <p:bold r:id="rId21"/>
    </p:embeddedFont>
    <p:embeddedFont>
      <p:font typeface="Traditional Arabic" panose="02020603050405020304" pitchFamily="18" charset="-78"/>
      <p:regular r:id="rId22"/>
      <p:bold r:id="rId23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9A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0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22/02/1447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8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38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F1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alphaModFix amt="22000"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95250" h="38100" prst="hardEdge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8C7DAE6-F747-0C6A-DAFF-EF3F678F53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764" y="5283508"/>
            <a:ext cx="3145528" cy="31489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7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CC1B1AE-69B0-F0EB-9FA1-B63489200A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235" y="-1630474"/>
            <a:ext cx="3145528" cy="31489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7000"/>
              </a:prst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1DB2325-8DC7-CC5B-3F68-0C35DABB9E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547" r="438"/>
          <a:stretch>
            <a:fillRect/>
          </a:stretch>
        </p:blipFill>
        <p:spPr>
          <a:xfrm>
            <a:off x="0" y="-64663"/>
            <a:ext cx="12192000" cy="60326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41520A4-8566-5AE4-D737-9FA3446BF2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547" r="438"/>
          <a:stretch>
            <a:fillRect/>
          </a:stretch>
        </p:blipFill>
        <p:spPr>
          <a:xfrm flipV="1">
            <a:off x="0" y="6319397"/>
            <a:ext cx="12192000" cy="60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22/02/1447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0616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J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Traditional Arabic" panose="02020603050405020304" pitchFamily="18" charset="-78"/>
              </a:defRPr>
            </a:lvl1pPr>
          </a:lstStyle>
          <a:p>
            <a:fld id="{4B98C58D-0B8E-45F0-9422-D4EBCF9F361E}" type="datetimeFigureOut">
              <a:rPr lang="ar-JO" smtClean="0"/>
              <a:pPr/>
              <a:t>22/02/1447</a:t>
            </a:fld>
            <a:endParaRPr lang="ar-J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Traditional Arabic" panose="02020603050405020304" pitchFamily="18" charset="-78"/>
              </a:defRPr>
            </a:lvl1pPr>
          </a:lstStyle>
          <a:p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Traditional Arabic" panose="02020603050405020304" pitchFamily="18" charset="-78"/>
              </a:defRPr>
            </a:lvl1pPr>
          </a:lstStyle>
          <a:p>
            <a:fld id="{476723C4-A048-4514-A424-89990C9BAD75}" type="slidenum">
              <a:rPr lang="ar-JO" smtClean="0"/>
              <a:pPr/>
              <a:t>‹#›</a:t>
            </a:fld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92252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Traditional Arabic" panose="02020603050405020304" pitchFamily="18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youtube.com/@IslamicPowerPoi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6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9A89A-FEEE-3741-DBD5-EE898B47A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CF30941-30FA-EE61-5687-643F18E4A298}"/>
              </a:ext>
            </a:extLst>
          </p:cNvPr>
          <p:cNvSpPr txBox="1"/>
          <p:nvPr/>
        </p:nvSpPr>
        <p:spPr>
          <a:xfrm>
            <a:off x="1254369" y="2605697"/>
            <a:ext cx="9683262" cy="164660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الأخوّة والإصلاح: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تعالى: </a:t>
            </a:r>
            <a:r>
              <a:rPr kumimoji="0" lang="ar-JO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KFGQPC Uthmanic Script HAFS" panose="02000000000000000000" pitchFamily="2" charset="-78"/>
              </a:rPr>
              <a:t>﴿إِنَّمَا الْمُؤْمِنُونَ إِخْوَةٌ فَأَصْلِحُوا بَيْنَ أَخَوَيْكُمْ﴾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[الحجرات: 10].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ﷺ: «لا يؤمنُ أحدُكم حتى يحبَّ لأخيه ما يحبُّ لنفسه» (متفقٌ عليه).</a:t>
            </a:r>
          </a:p>
        </p:txBody>
      </p:sp>
    </p:spTree>
    <p:extLst>
      <p:ext uri="{BB962C8B-B14F-4D97-AF65-F5344CB8AC3E}">
        <p14:creationId xmlns:p14="http://schemas.microsoft.com/office/powerpoint/2010/main" val="21268661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82737-5A2A-3AA8-F087-5C380BCFC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CCEE71D7-C418-0A00-515D-7B5CD1C5722C}"/>
              </a:ext>
            </a:extLst>
          </p:cNvPr>
          <p:cNvSpPr txBox="1"/>
          <p:nvPr/>
        </p:nvSpPr>
        <p:spPr>
          <a:xfrm>
            <a:off x="990600" y="2113255"/>
            <a:ext cx="10210800" cy="263149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اجتناب أسباب النزاع: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تعالى: </a:t>
            </a:r>
            <a:r>
              <a:rPr kumimoji="0" lang="ar-JO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KFGQPC Uthmanic Script HAFS" panose="02000000000000000000" pitchFamily="2" charset="-78"/>
              </a:rPr>
              <a:t>﴿لَا يَسْخَرْ قَومٌ مِّن قَوْمٍ ﴾... ﴿وَلَا تَنَابَزُوا بِالْأَلْقَابِ﴾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[الحجرات: 11].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تعالى: </a:t>
            </a:r>
            <a:r>
              <a:rPr kumimoji="0" lang="ar-JO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KFGQPC Uthmanic Script HAFS" panose="02000000000000000000" pitchFamily="2" charset="-78"/>
              </a:rPr>
              <a:t>﴿اجْتَنِبُوا كَثِيرًا مِّنَ الظَّنِّ﴾... ﴿وَلَا يَغْتَب بَّعْضُكُم بَعْضًا﴾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[الحجرات: 12].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ﷺ: «لاَ تباغضوا ولاَ تحاسدوا وَكونوا عبادَ اللَّهِ إخوانًا» (صحيح مسلم).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ﷺ: «ليسَ الشديدُ بالصُّرَعةِ؛ إنَّما الشديدُ الذي يملكُ نفسَه عندَ الغضبِ» (متفقٌ عليه).</a:t>
            </a:r>
          </a:p>
        </p:txBody>
      </p:sp>
    </p:spTree>
    <p:extLst>
      <p:ext uri="{BB962C8B-B14F-4D97-AF65-F5344CB8AC3E}">
        <p14:creationId xmlns:p14="http://schemas.microsoft.com/office/powerpoint/2010/main" val="39887250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CDADE-74E7-067B-3D0C-F741A368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CC25DFBD-4F3B-B5E4-304C-A85AACFDFA3A}"/>
              </a:ext>
            </a:extLst>
          </p:cNvPr>
          <p:cNvSpPr txBox="1"/>
          <p:nvPr/>
        </p:nvSpPr>
        <p:spPr>
          <a:xfrm>
            <a:off x="1254369" y="2359477"/>
            <a:ext cx="9683262" cy="213904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آثار الأخلاق: حفظ الحقوق.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العدل والإنصاف يمنعان الاعتداء على الدماء والأموال والأعراض.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الأمانة تصون العهود والخصوصية والملكيات.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النزاهة في المعاملة تمنع الغش والتلاعب.</a:t>
            </a:r>
          </a:p>
        </p:txBody>
      </p:sp>
    </p:spTree>
    <p:extLst>
      <p:ext uri="{BB962C8B-B14F-4D97-AF65-F5344CB8AC3E}">
        <p14:creationId xmlns:p14="http://schemas.microsoft.com/office/powerpoint/2010/main" val="12879673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6DA58-D699-F283-43D5-E536D88AC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8945491-110D-BDCA-0789-F1993EE0C662}"/>
              </a:ext>
            </a:extLst>
          </p:cNvPr>
          <p:cNvSpPr txBox="1"/>
          <p:nvPr/>
        </p:nvSpPr>
        <p:spPr>
          <a:xfrm>
            <a:off x="1254369" y="2359478"/>
            <a:ext cx="9683262" cy="213904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آثار الأخلاق: تحسين العلاقات.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حسن القول وكظم الغيظ يشيعان المودة.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الرحمة والتعاطف يزيدان الثقة والتعاون.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النصيحة والإصلاح تقرّبان وجهات النظر.</a:t>
            </a:r>
          </a:p>
        </p:txBody>
      </p:sp>
    </p:spTree>
    <p:extLst>
      <p:ext uri="{BB962C8B-B14F-4D97-AF65-F5344CB8AC3E}">
        <p14:creationId xmlns:p14="http://schemas.microsoft.com/office/powerpoint/2010/main" val="18126562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AA56A-2019-8C42-DD75-B940CAD77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DDE1EF89-36CE-A25B-F123-3D5ADD41AE0B}"/>
              </a:ext>
            </a:extLst>
          </p:cNvPr>
          <p:cNvSpPr txBox="1"/>
          <p:nvPr/>
        </p:nvSpPr>
        <p:spPr>
          <a:xfrm>
            <a:off x="1254369" y="2359479"/>
            <a:ext cx="9683262" cy="213904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آثار الأخلاق: تقليل المشاكل.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الالتزام بالعدل يمنع النزاعات.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حفظ الأمانات يحد من الخلافات المالية.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ترك الغيبة وسوء الظن يقلل الاحتقان.</a:t>
            </a:r>
          </a:p>
        </p:txBody>
      </p:sp>
    </p:spTree>
    <p:extLst>
      <p:ext uri="{BB962C8B-B14F-4D97-AF65-F5344CB8AC3E}">
        <p14:creationId xmlns:p14="http://schemas.microsoft.com/office/powerpoint/2010/main" val="322769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B8482-C579-5ED4-257F-63819706F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47FCB27-5742-9BF0-E783-608DFD1E92C5}"/>
              </a:ext>
            </a:extLst>
          </p:cNvPr>
          <p:cNvSpPr txBox="1"/>
          <p:nvPr/>
        </p:nvSpPr>
        <p:spPr>
          <a:xfrm>
            <a:off x="1254369" y="2113258"/>
            <a:ext cx="9683262" cy="263149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تطبيقات عملية.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الأسرة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: قول حسن، عدل بين الأبناء، كظم الغيظ.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العمل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: أداء الأمانة، عدم الغش، احترام الوقت.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التعليم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: أمانة البحث، نبذ السخرية، الإصلاح بين الزملاء.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المجتمع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: حفظ الحقوق العامة، الالتزام بالأنظمة.</a:t>
            </a:r>
          </a:p>
        </p:txBody>
      </p:sp>
    </p:spTree>
    <p:extLst>
      <p:ext uri="{BB962C8B-B14F-4D97-AF65-F5344CB8AC3E}">
        <p14:creationId xmlns:p14="http://schemas.microsoft.com/office/powerpoint/2010/main" val="14509791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18744-8A1C-D0B3-CC18-687EFC394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17815F2-C055-F243-ADA2-32A775438C0C}"/>
              </a:ext>
            </a:extLst>
          </p:cNvPr>
          <p:cNvSpPr txBox="1"/>
          <p:nvPr/>
        </p:nvSpPr>
        <p:spPr>
          <a:xfrm>
            <a:off x="1254369" y="2113259"/>
            <a:ext cx="9683262" cy="263149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خطوات عملية لاكتساب الأخلاق: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تعظيم النصوص الشرعية وتدبرها.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مجاهدة النفس ومحاسبتها.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الاقتداء بالنبي ﷺ.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اختيار الصحبة الصالحة.</a:t>
            </a:r>
          </a:p>
        </p:txBody>
      </p:sp>
    </p:spTree>
    <p:extLst>
      <p:ext uri="{BB962C8B-B14F-4D97-AF65-F5344CB8AC3E}">
        <p14:creationId xmlns:p14="http://schemas.microsoft.com/office/powerpoint/2010/main" val="2014508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AE35C-A907-8DF7-524B-EE8F74847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2595058-FEFD-EE1C-AE0D-2235C3FA06CA}"/>
              </a:ext>
            </a:extLst>
          </p:cNvPr>
          <p:cNvSpPr txBox="1"/>
          <p:nvPr/>
        </p:nvSpPr>
        <p:spPr>
          <a:xfrm>
            <a:off x="1254369" y="2359480"/>
            <a:ext cx="9683262" cy="213904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خاتمة: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الأخلاق روح الشريعة وسبب عمران الحياة.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بها تحفظ الحقوق وتحسن العلاقات وتقل المشاكل.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ﷺ: «لا يُؤْمِن أحَدكُم حتى يُحب لأخيه ما يُحب لنفسه من الخيرِ» (متفقٌ عليه).</a:t>
            </a:r>
          </a:p>
        </p:txBody>
      </p:sp>
    </p:spTree>
    <p:extLst>
      <p:ext uri="{BB962C8B-B14F-4D97-AF65-F5344CB8AC3E}">
        <p14:creationId xmlns:p14="http://schemas.microsoft.com/office/powerpoint/2010/main" val="7072941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 hidden="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001C90F-915B-FE71-DF8D-DCAA84C4B304}"/>
              </a:ext>
            </a:extLst>
          </p:cNvPr>
          <p:cNvSpPr txBox="1"/>
          <p:nvPr/>
        </p:nvSpPr>
        <p:spPr>
          <a:xfrm>
            <a:off x="3009900" y="2091425"/>
            <a:ext cx="61722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أهمية الأخلاق في حياة الناس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حفظ الحقوق • تحسين العلاقات • تقليل المشاكل</a:t>
            </a:r>
            <a:b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</a:b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(بالاستدلال بالقرآن الكريم والأحاديث الصحيحة)</a:t>
            </a:r>
            <a:endParaRPr kumimoji="0" lang="ar-JO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4" name="مربع نص 3">
            <a:hlinkClick r:id="rId2" tooltip="تسرنا زيارتكم للقناة."/>
            <a:extLst>
              <a:ext uri="{FF2B5EF4-FFF2-40B4-BE49-F238E27FC236}">
                <a16:creationId xmlns:a16="http://schemas.microsoft.com/office/drawing/2014/main" id="{E3108502-FA4B-E798-403F-DAA9B8D03910}"/>
              </a:ext>
            </a:extLst>
          </p:cNvPr>
          <p:cNvSpPr txBox="1"/>
          <p:nvPr/>
        </p:nvSpPr>
        <p:spPr>
          <a:xfrm>
            <a:off x="3009900" y="4072624"/>
            <a:ext cx="6172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قناة البوربوينت الإسلامي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youtube.com/@IslamicPowerPoint</a:t>
            </a:r>
            <a:endParaRPr kumimoji="0" lang="ar-JO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97587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A7574528-F62C-19D7-CF2C-76CABA1FA6E0}"/>
              </a:ext>
            </a:extLst>
          </p:cNvPr>
          <p:cNvSpPr txBox="1"/>
          <p:nvPr/>
        </p:nvSpPr>
        <p:spPr>
          <a:xfrm>
            <a:off x="1254369" y="2113255"/>
            <a:ext cx="9683262" cy="263149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أهداف العرض:</a:t>
            </a: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تعريف الأخلاق ومكانتها في الإسلام.</a:t>
            </a: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بيان كيف تحفظ الأخلاق حقوق الآخرين.</a:t>
            </a: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إظهار أثر الأخلاق في تحسين العلاقات وتقليل المشاكل.</a:t>
            </a: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ترسيخ الأدلة من القرآن الكريم والسُّنَّة النبوية الصحيحة.</a:t>
            </a:r>
          </a:p>
        </p:txBody>
      </p:sp>
    </p:spTree>
    <p:extLst>
      <p:ext uri="{BB962C8B-B14F-4D97-AF65-F5344CB8AC3E}">
        <p14:creationId xmlns:p14="http://schemas.microsoft.com/office/powerpoint/2010/main" val="10103431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EFAB8-AB2D-8BCB-D8FC-68A4A2194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1E62A73-F008-F3CE-DD70-0E689CA09813}"/>
              </a:ext>
            </a:extLst>
          </p:cNvPr>
          <p:cNvSpPr txBox="1"/>
          <p:nvPr/>
        </p:nvSpPr>
        <p:spPr>
          <a:xfrm>
            <a:off x="1254369" y="2321005"/>
            <a:ext cx="9683262" cy="221599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معنى الأخلاق ومكانتها: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الأخلاق: صفات وسلوكيات مستقيمة يلتزم بها المسلم قولًا وفعلًا.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تعالى: </a:t>
            </a:r>
            <a:r>
              <a:rPr lang="ar-JO" sz="2700" dirty="0">
                <a:solidFill>
                  <a:prstClr val="black"/>
                </a:solidFill>
                <a:latin typeface="Traditional Arabic" panose="02020603050405020304" pitchFamily="18" charset="-78"/>
                <a:cs typeface="KFGQPC Uthmanic Script HAFS" panose="02000000000000000000" pitchFamily="2" charset="-78"/>
              </a:rPr>
              <a:t>﴿وَإِنَّكَ لَعَلَىٰ خُلُقٍ عَظِيمٍ﴾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[القلم: 4].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الأخلاق ثمرة الإيمان الصحيح، ومِيزان صلاح المجتمع.</a:t>
            </a:r>
          </a:p>
        </p:txBody>
      </p:sp>
    </p:spTree>
    <p:extLst>
      <p:ext uri="{BB962C8B-B14F-4D97-AF65-F5344CB8AC3E}">
        <p14:creationId xmlns:p14="http://schemas.microsoft.com/office/powerpoint/2010/main" val="41406423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E28A9-935E-14B5-878B-9A0AE2CB3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5FD311C-C6AD-BDAE-62A3-B1D578FC5321}"/>
              </a:ext>
            </a:extLst>
          </p:cNvPr>
          <p:cNvSpPr txBox="1"/>
          <p:nvPr/>
        </p:nvSpPr>
        <p:spPr>
          <a:xfrm>
            <a:off x="1254369" y="2321004"/>
            <a:ext cx="9683262" cy="221599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قاعدة كبرى من القرآن: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تعالى: </a:t>
            </a:r>
            <a:r>
              <a:rPr lang="ar-JO" sz="2700" dirty="0">
                <a:solidFill>
                  <a:prstClr val="black"/>
                </a:solidFill>
                <a:latin typeface="Traditional Arabic" panose="02020603050405020304" pitchFamily="18" charset="-78"/>
                <a:cs typeface="KFGQPC Uthmanic Script HAFS" panose="02000000000000000000" pitchFamily="2" charset="-78"/>
              </a:rPr>
              <a:t>﴿إِنَّ اللَّهَ يَأْمُرُ بِالْعَدْلِ وَالإِحْسَانِ وَإِيتَاءِ ذِي الْقُرْبَىٰ وَيَنْهَىٰ عَنِ الْفَحْشَاءِ وَالْمُنكَرِ وَالْبَغْيِ﴾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[النحل: 90].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آيةٌ جامعة لأصول الأخلاق: العدل، الإحسان، صِلة الأرحام، وترك الظلم.</a:t>
            </a:r>
          </a:p>
        </p:txBody>
      </p:sp>
    </p:spTree>
    <p:extLst>
      <p:ext uri="{BB962C8B-B14F-4D97-AF65-F5344CB8AC3E}">
        <p14:creationId xmlns:p14="http://schemas.microsoft.com/office/powerpoint/2010/main" val="5362014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363B3-F004-C5C0-D31F-F8C6C47A8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1789162-8EAA-4ACF-4DCF-9EF1EA94BD19}"/>
              </a:ext>
            </a:extLst>
          </p:cNvPr>
          <p:cNvSpPr txBox="1"/>
          <p:nvPr/>
        </p:nvSpPr>
        <p:spPr>
          <a:xfrm>
            <a:off x="1254369" y="2321005"/>
            <a:ext cx="9683262" cy="221599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العدل والإنصاف: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تعالى: </a:t>
            </a:r>
            <a:r>
              <a:rPr kumimoji="0" lang="ar-JO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KFGQPC Uthmanic Script HAFS" panose="02000000000000000000" pitchFamily="2" charset="-78"/>
              </a:rPr>
              <a:t>﴿يَا أَيُّهَا الَّذِينَ آمَنُوا كُونُوا قَوَّامِينَ لِلَّهِ شُهَدَاءَ بِالْقِسْطِ ۖ وَلَا يَجْرِمَنَّكُمْ شَنَآنُ قَوْمٍ عَلَىٰ أَلَّا تَعْدِلُوا ۚ اعْدِلُوا هُوَ أَقْرَبُ لِلتَّقْوَىٰ﴾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[المائدة: 8].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ﷺ: «اتَّقُوا الظُّلْمَ فإنَّ الظُّلْمَ ظُلُماتٌ يومَ القيامةِ» (صحيح مسلم).</a:t>
            </a:r>
          </a:p>
        </p:txBody>
      </p:sp>
    </p:spTree>
    <p:extLst>
      <p:ext uri="{BB962C8B-B14F-4D97-AF65-F5344CB8AC3E}">
        <p14:creationId xmlns:p14="http://schemas.microsoft.com/office/powerpoint/2010/main" val="117083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569A8-CE81-C326-E787-26C61D83B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FF438F2-35C4-9657-808E-FEABC5CE6600}"/>
              </a:ext>
            </a:extLst>
          </p:cNvPr>
          <p:cNvSpPr txBox="1"/>
          <p:nvPr/>
        </p:nvSpPr>
        <p:spPr>
          <a:xfrm>
            <a:off x="1254369" y="2359477"/>
            <a:ext cx="9683262" cy="213904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حفظ الحقوق: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تعالى: </a:t>
            </a:r>
            <a:r>
              <a:rPr kumimoji="0" lang="ar-JO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KFGQPC Uthmanic Script HAFS" panose="02000000000000000000" pitchFamily="2" charset="-78"/>
              </a:rPr>
              <a:t>﴿إِنَّ اللَّهَ يَأْمُرُكُمْ أَنْ تُؤَدُّوا الأَمَانَاتِ إِلَىٰ أَهْلِهَا﴾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[النساء: 58].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تعالى: </a:t>
            </a:r>
            <a:r>
              <a:rPr kumimoji="0" lang="ar-JO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KFGQPC Uthmanic Script HAFS" panose="02000000000000000000" pitchFamily="2" charset="-78"/>
              </a:rPr>
              <a:t>﴿وَيْلٌ لِّلْمُطَفِّفِينَ﴾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[المطففين: 1].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JO" sz="32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ﷺ: «كلُّ المسلمِ على المسلمِ حرامٌ: دمُه ومالُه وعِرضُه» (صحيح مسلم).</a:t>
            </a:r>
          </a:p>
        </p:txBody>
      </p:sp>
    </p:spTree>
    <p:extLst>
      <p:ext uri="{BB962C8B-B14F-4D97-AF65-F5344CB8AC3E}">
        <p14:creationId xmlns:p14="http://schemas.microsoft.com/office/powerpoint/2010/main" val="31808631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6A731-ABA4-98D8-E212-3A5731744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A582998B-0C04-0D2E-3254-55BB6A073814}"/>
              </a:ext>
            </a:extLst>
          </p:cNvPr>
          <p:cNvSpPr txBox="1"/>
          <p:nvPr/>
        </p:nvSpPr>
        <p:spPr>
          <a:xfrm>
            <a:off x="1254369" y="2359478"/>
            <a:ext cx="9683262" cy="213904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الصدق والأمانة: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تعالى: </a:t>
            </a:r>
            <a:r>
              <a:rPr kumimoji="0" lang="ar-JO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KFGQPC Uthmanic Script HAFS" panose="02000000000000000000" pitchFamily="2" charset="-78"/>
              </a:rPr>
              <a:t>﴿إِنَّ اللَّهَ يَأْمُرُكُمْ أَنْ تُؤَدُّوا الأَمَانَاتِ إِلَىٰ أَهْلِهَا﴾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[النساء: 58].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ﷺ: «آيةُ المنافقِ ثلاثٌ... وإذا اؤتُمِنَ خان» (متفقٌ عليه).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ﷺ: «مَن غشَّنا فليسَ منا» (الطبراني).</a:t>
            </a:r>
          </a:p>
        </p:txBody>
      </p:sp>
    </p:spTree>
    <p:extLst>
      <p:ext uri="{BB962C8B-B14F-4D97-AF65-F5344CB8AC3E}">
        <p14:creationId xmlns:p14="http://schemas.microsoft.com/office/powerpoint/2010/main" val="16090247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4276C-6350-27BE-83DC-80F415A56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3714289-A7D9-7517-E2C6-11C46A5EF32A}"/>
              </a:ext>
            </a:extLst>
          </p:cNvPr>
          <p:cNvSpPr txBox="1"/>
          <p:nvPr/>
        </p:nvSpPr>
        <p:spPr>
          <a:xfrm>
            <a:off x="1254369" y="2359477"/>
            <a:ext cx="9683262" cy="213904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حُسْن القول وضبط اللسان: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تعالى: </a:t>
            </a:r>
            <a:r>
              <a:rPr kumimoji="0" lang="ar-JO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KFGQPC Uthmanic Script HAFS" panose="02000000000000000000" pitchFamily="2" charset="-78"/>
              </a:rPr>
              <a:t>﴿وَقُل لِّعِبَادِي يَقُولُوا الَّتِي هِيَ أَحْسَنُ﴾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[الإسراء: 53].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تعالى: </a:t>
            </a:r>
            <a:r>
              <a:rPr kumimoji="0" lang="ar-JO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KFGQPC Uthmanic Script HAFS" panose="02000000000000000000" pitchFamily="2" charset="-78"/>
              </a:rPr>
              <a:t>﴿وَقُولُوا لِلنَّاسِ حُسْنًا﴾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[البقرة: 83].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قال ﷺ: «مَن كانَ يؤمنُ باللهِ واليومِ الآخرِ فليقلْ خيرًا أو ليصمتْ» (متفقٌ عليه).</a:t>
            </a:r>
          </a:p>
        </p:txBody>
      </p:sp>
    </p:spTree>
    <p:extLst>
      <p:ext uri="{BB962C8B-B14F-4D97-AF65-F5344CB8AC3E}">
        <p14:creationId xmlns:p14="http://schemas.microsoft.com/office/powerpoint/2010/main" val="42673867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702</Words>
  <Application>Microsoft Office PowerPoint</Application>
  <PresentationFormat>شاشة عريضة</PresentationFormat>
  <Paragraphs>70</Paragraphs>
  <Slides>17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A Jannat LT</vt:lpstr>
      <vt:lpstr>Calibri Light</vt:lpstr>
      <vt:lpstr>Calibri</vt:lpstr>
      <vt:lpstr>Traditional Arabic</vt:lpstr>
      <vt:lpstr>Arial</vt:lpstr>
      <vt:lpstr>Wingdings</vt:lpstr>
      <vt:lpstr>1_نسق Office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أهمية الأخلاق في حياة الناس</dc:title>
  <dc:creator>قناة البوربوينت الإسلامي</dc:creator>
  <cp:lastModifiedBy>البوربوينت الإسلامي</cp:lastModifiedBy>
  <cp:revision>13</cp:revision>
  <dcterms:created xsi:type="dcterms:W3CDTF">2025-08-15T02:29:13Z</dcterms:created>
  <dcterms:modified xsi:type="dcterms:W3CDTF">2025-08-16T15:22:26Z</dcterms:modified>
</cp:coreProperties>
</file>